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396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582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62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2355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383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5468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6017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0246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081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213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766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344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797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478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81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179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362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B77DE41-6C0E-42B9-959E-37A36E4B0AC1}" type="datetimeFigureOut">
              <a:rPr lang="es-MX" smtClean="0"/>
              <a:t>21/08/2019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6803A-99F8-4917-A820-D9502178033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8757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7A82B-0F51-4B44-AC9D-D68CEB36F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Sesión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BE943B-BBEF-4DAD-92BA-AF61DAF013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Función de densidad de probabilidad y de distribución acumulada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095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9264D-99CE-45ED-BB22-1077769E3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dirty="0"/>
              <a:t>Calcular el valor de “k” de la función de densidad de la </a:t>
            </a:r>
            <a:r>
              <a:rPr lang="es-MX" dirty="0" err="1"/>
              <a:t>v.a.</a:t>
            </a:r>
            <a:r>
              <a:rPr lang="es-MX" dirty="0"/>
              <a:t> continua: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1E8C581-72F8-4314-BC5A-4E834AAF0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698" y="2965837"/>
            <a:ext cx="8562335" cy="15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1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0911C-4BC1-4A62-ADAE-1C44E634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A1C4D93-898D-4A09-9681-6B648122F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40" t="40147" r="64431" b="47156"/>
          <a:stretch/>
        </p:blipFill>
        <p:spPr>
          <a:xfrm>
            <a:off x="646111" y="452717"/>
            <a:ext cx="9404723" cy="20598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33ED56-6136-4E50-A864-B8C823312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0" t="42435" r="64522" b="39131"/>
          <a:stretch/>
        </p:blipFill>
        <p:spPr>
          <a:xfrm>
            <a:off x="646111" y="2512612"/>
            <a:ext cx="9404723" cy="29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2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46A79-DAD2-4F3A-B706-6D91F690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1413111-D617-4AEB-A4F0-B0A079B71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34" t="18922" r="28828" b="32943"/>
          <a:stretch/>
        </p:blipFill>
        <p:spPr>
          <a:xfrm>
            <a:off x="646111" y="452717"/>
            <a:ext cx="9404723" cy="57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0A6A3-193E-4C7F-8BBA-C124063C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D315A5E-B475-4434-AE31-D832DADC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35" t="26502" r="27867" b="29641"/>
          <a:stretch/>
        </p:blipFill>
        <p:spPr>
          <a:xfrm>
            <a:off x="646111" y="452718"/>
            <a:ext cx="9404723" cy="53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5FD93-28B0-4A59-B8E9-1E46244F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de probabilidad Bernoulli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2658917-3B71-4A2A-9B99-9154EC9C1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11" t="23660" r="56330" b="10357"/>
          <a:stretch/>
        </p:blipFill>
        <p:spPr>
          <a:xfrm>
            <a:off x="453223" y="254442"/>
            <a:ext cx="10718360" cy="64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72371-E139-4CC5-B7B0-C4D00A55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D9BFC34-D1C3-4FA2-960E-C9338F2DC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437" t="21575" r="11558" b="50378"/>
          <a:stretch/>
        </p:blipFill>
        <p:spPr>
          <a:xfrm>
            <a:off x="646111" y="452718"/>
            <a:ext cx="9793952" cy="59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0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F5FAC-D333-435D-9D86-3D855C34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Distribución Binomial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D63CE45-3B30-40C5-896C-B0C579AD8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863" t="40715" r="12412" b="31996"/>
          <a:stretch/>
        </p:blipFill>
        <p:spPr>
          <a:xfrm>
            <a:off x="818983" y="1152982"/>
            <a:ext cx="10273087" cy="52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7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C9861-553C-4A03-9E18-DC4F5491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000" dirty="0"/>
              <a:t>Función de densidad de probabilidad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4744226-39C4-475D-A9E2-A5B4F701F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72" t="22144" r="45883" b="34080"/>
          <a:stretch/>
        </p:blipFill>
        <p:spPr>
          <a:xfrm>
            <a:off x="866692" y="1853248"/>
            <a:ext cx="8961120" cy="43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6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103FA-061C-4862-9BBC-92E306FA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Función de densidad de probabilidad de una </a:t>
            </a:r>
            <a:r>
              <a:rPr lang="es-ES" dirty="0" err="1"/>
              <a:t>v.a.</a:t>
            </a:r>
            <a:endParaRPr lang="es-MX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F32A5640-9F44-4993-9B09-B97A6E82C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39" t="22333" r="45137" b="32375"/>
          <a:stretch/>
        </p:blipFill>
        <p:spPr>
          <a:xfrm>
            <a:off x="922351" y="1853247"/>
            <a:ext cx="8992926" cy="43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7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3DC56-9190-4D51-B4F0-F8B0C710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Función de distribución acumulada de una </a:t>
            </a:r>
            <a:r>
              <a:rPr lang="es-MX" dirty="0" err="1"/>
              <a:t>v.a.</a:t>
            </a:r>
            <a:endParaRPr lang="es-MX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5F38D200-55DE-4AC1-A6FB-92D7385C1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95" t="38631" r="44071" b="50757"/>
          <a:stretch/>
        </p:blipFill>
        <p:spPr>
          <a:xfrm>
            <a:off x="906449" y="1853247"/>
            <a:ext cx="9064487" cy="273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95A9E-CEBD-461B-9D8E-00781510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BBADDDE-BA56-4C23-B739-8D79E5F9C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39" t="27639" r="56543" b="38981"/>
          <a:stretch/>
        </p:blipFill>
        <p:spPr>
          <a:xfrm>
            <a:off x="646112" y="452719"/>
            <a:ext cx="9404722" cy="55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23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B9828-C804-4D2A-8AB4-D077EBA7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F5C7794-E6A6-4F74-9B1D-BF060D186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1" t="22333" r="47163" b="45640"/>
          <a:stretch/>
        </p:blipFill>
        <p:spPr>
          <a:xfrm>
            <a:off x="646111" y="452717"/>
            <a:ext cx="9404723" cy="534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2A88B-74B2-4D01-897F-E2C8B46BF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CD79072-5F4C-4E0A-A382-41EB44EF3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0" t="22523" r="44285" b="32185"/>
          <a:stretch/>
        </p:blipFill>
        <p:spPr>
          <a:xfrm>
            <a:off x="646111" y="452718"/>
            <a:ext cx="9404723" cy="56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2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2BF48-A25F-44AE-BA86-A41ABCDC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CFDB6A4-4AEC-4330-B586-FC784B2CF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29" t="22903" r="22539" b="41091"/>
          <a:stretch/>
        </p:blipFill>
        <p:spPr>
          <a:xfrm>
            <a:off x="646111" y="381663"/>
            <a:ext cx="9483851" cy="56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4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C6FCB-F837-4E9A-88DD-06C9402D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Función 1 y 3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037CBE6-B3A6-4073-9BD7-42B212B82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92" t="40147" r="31812" b="32185"/>
          <a:stretch/>
        </p:blipFill>
        <p:spPr>
          <a:xfrm>
            <a:off x="646111" y="1853248"/>
            <a:ext cx="9404723" cy="46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6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1103</TotalTime>
  <Words>67</Words>
  <Application>Microsoft Office PowerPoint</Application>
  <PresentationFormat>Panorámica</PresentationFormat>
  <Paragraphs>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Sesión 2</vt:lpstr>
      <vt:lpstr>Función de densidad de probabilidad</vt:lpstr>
      <vt:lpstr>Función de densidad de probabilidad de una v.a.</vt:lpstr>
      <vt:lpstr>Función de distribución acumulada de una v.a.</vt:lpstr>
      <vt:lpstr>Presentación de PowerPoint</vt:lpstr>
      <vt:lpstr>Presentación de PowerPoint</vt:lpstr>
      <vt:lpstr>Presentación de PowerPoint</vt:lpstr>
      <vt:lpstr>Presentación de PowerPoint</vt:lpstr>
      <vt:lpstr>Función 1 y 3</vt:lpstr>
      <vt:lpstr>Calcular el valor de “k” de la función de densidad de la v.a. continua:</vt:lpstr>
      <vt:lpstr>Presentación de PowerPoint</vt:lpstr>
      <vt:lpstr>Presentación de PowerPoint</vt:lpstr>
      <vt:lpstr>Presentación de PowerPoint</vt:lpstr>
      <vt:lpstr>Distribución de probabilidad Bernoulli</vt:lpstr>
      <vt:lpstr>Presentación de PowerPoint</vt:lpstr>
      <vt:lpstr>Distribución Binomial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Sesión 2</dc:title>
  <dc:creator>usuario</dc:creator>
  <cp:lastModifiedBy>usuario</cp:lastModifiedBy>
  <cp:revision>14</cp:revision>
  <dcterms:created xsi:type="dcterms:W3CDTF">2019-08-15T17:00:23Z</dcterms:created>
  <dcterms:modified xsi:type="dcterms:W3CDTF">2019-08-22T00:33:03Z</dcterms:modified>
</cp:coreProperties>
</file>